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28354338" cy="50406300"/>
  <p:notesSz cx="6797675" cy="9926638"/>
  <p:defaultTextStyle>
    <a:defPPr>
      <a:defRPr lang="de-DE"/>
    </a:defPPr>
    <a:lvl1pPr marL="0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1pPr>
    <a:lvl2pPr marL="2233285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2pPr>
    <a:lvl3pPr marL="4466570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3pPr>
    <a:lvl4pPr marL="6699855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4pPr>
    <a:lvl5pPr marL="8933139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5pPr>
    <a:lvl6pPr marL="11166424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6pPr>
    <a:lvl7pPr marL="13399709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7pPr>
    <a:lvl8pPr marL="15632994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8pPr>
    <a:lvl9pPr marL="17866279" algn="l" defTabSz="4466570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46" autoAdjust="0"/>
  </p:normalViewPr>
  <p:slideViewPr>
    <p:cSldViewPr snapToGrid="0">
      <p:cViewPr>
        <p:scale>
          <a:sx n="20" d="100"/>
          <a:sy n="20" d="100"/>
        </p:scale>
        <p:origin x="-2520" y="786"/>
      </p:cViewPr>
      <p:guideLst>
        <p:guide orient="horz" pos="7122"/>
        <p:guide orient="horz" pos="1316"/>
        <p:guide orient="horz" pos="30108"/>
        <p:guide orient="horz" pos="6577"/>
        <p:guide orient="horz" pos="3544"/>
        <p:guide orient="horz" pos="2807"/>
        <p:guide orient="horz" pos="18172"/>
        <p:guide orient="horz" pos="15513"/>
        <p:guide orient="horz" pos="15876"/>
        <p:guide pos="312"/>
        <p:guide pos="17548"/>
        <p:guide pos="8930"/>
        <p:guide pos="539"/>
        <p:guide pos="173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6578" y="15658635"/>
            <a:ext cx="24101187" cy="1080468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253153" y="28563572"/>
            <a:ext cx="19848037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33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66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69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933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16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399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63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866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417669" y="2695343"/>
            <a:ext cx="4784797" cy="5733716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3291" y="2695343"/>
            <a:ext cx="13881813" cy="5733716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9801" y="32390723"/>
            <a:ext cx="24101187" cy="10011250"/>
          </a:xfrm>
        </p:spPr>
        <p:txBody>
          <a:bodyPr anchor="t"/>
          <a:lstStyle>
            <a:lvl1pPr algn="l">
              <a:defRPr sz="195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39801" y="21364351"/>
            <a:ext cx="24101187" cy="11026372"/>
          </a:xfrm>
        </p:spPr>
        <p:txBody>
          <a:bodyPr anchor="b"/>
          <a:lstStyle>
            <a:lvl1pPr marL="0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1pPr>
            <a:lvl2pPr marL="2233285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46657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3pPr>
            <a:lvl4pPr marL="6699855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933139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116642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399709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63299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866279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3293" y="15681963"/>
            <a:ext cx="9333303" cy="44350550"/>
          </a:xfrm>
        </p:spPr>
        <p:txBody>
          <a:bodyPr/>
          <a:lstStyle>
            <a:lvl1pPr>
              <a:defRPr sz="13700"/>
            </a:lvl1pPr>
            <a:lvl2pPr>
              <a:defRPr sz="11700"/>
            </a:lvl2pPr>
            <a:lvl3pPr>
              <a:defRPr sz="98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869167" y="15681963"/>
            <a:ext cx="9333303" cy="44350550"/>
          </a:xfrm>
        </p:spPr>
        <p:txBody>
          <a:bodyPr/>
          <a:lstStyle>
            <a:lvl1pPr>
              <a:defRPr sz="13700"/>
            </a:lvl1pPr>
            <a:lvl2pPr>
              <a:defRPr sz="11700"/>
            </a:lvl2pPr>
            <a:lvl3pPr>
              <a:defRPr sz="98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7718" y="2018595"/>
            <a:ext cx="25518904" cy="84010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17720" y="11283079"/>
            <a:ext cx="12528090" cy="4702251"/>
          </a:xfrm>
        </p:spPr>
        <p:txBody>
          <a:bodyPr anchor="b"/>
          <a:lstStyle>
            <a:lvl1pPr marL="0" indent="0">
              <a:buNone/>
              <a:defRPr sz="11700" b="1"/>
            </a:lvl1pPr>
            <a:lvl2pPr marL="2233285" indent="0">
              <a:buNone/>
              <a:defRPr sz="9800" b="1"/>
            </a:lvl2pPr>
            <a:lvl3pPr marL="4466570" indent="0">
              <a:buNone/>
              <a:defRPr sz="8800" b="1"/>
            </a:lvl3pPr>
            <a:lvl4pPr marL="6699855" indent="0">
              <a:buNone/>
              <a:defRPr sz="7800" b="1"/>
            </a:lvl4pPr>
            <a:lvl5pPr marL="8933139" indent="0">
              <a:buNone/>
              <a:defRPr sz="7800" b="1"/>
            </a:lvl5pPr>
            <a:lvl6pPr marL="11166424" indent="0">
              <a:buNone/>
              <a:defRPr sz="7800" b="1"/>
            </a:lvl6pPr>
            <a:lvl7pPr marL="13399709" indent="0">
              <a:buNone/>
              <a:defRPr sz="7800" b="1"/>
            </a:lvl7pPr>
            <a:lvl8pPr marL="15632994" indent="0">
              <a:buNone/>
              <a:defRPr sz="7800" b="1"/>
            </a:lvl8pPr>
            <a:lvl9pPr marL="17866279" indent="0">
              <a:buNone/>
              <a:defRPr sz="78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417720" y="15985334"/>
            <a:ext cx="12528090" cy="29041967"/>
          </a:xfrm>
        </p:spPr>
        <p:txBody>
          <a:bodyPr/>
          <a:lstStyle>
            <a:lvl1pPr>
              <a:defRPr sz="11700"/>
            </a:lvl1pPr>
            <a:lvl2pPr>
              <a:defRPr sz="9800"/>
            </a:lvl2pPr>
            <a:lvl3pPr>
              <a:defRPr sz="88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4403614" y="11283079"/>
            <a:ext cx="12533010" cy="4702251"/>
          </a:xfrm>
        </p:spPr>
        <p:txBody>
          <a:bodyPr anchor="b"/>
          <a:lstStyle>
            <a:lvl1pPr marL="0" indent="0">
              <a:buNone/>
              <a:defRPr sz="11700" b="1"/>
            </a:lvl1pPr>
            <a:lvl2pPr marL="2233285" indent="0">
              <a:buNone/>
              <a:defRPr sz="9800" b="1"/>
            </a:lvl2pPr>
            <a:lvl3pPr marL="4466570" indent="0">
              <a:buNone/>
              <a:defRPr sz="8800" b="1"/>
            </a:lvl3pPr>
            <a:lvl4pPr marL="6699855" indent="0">
              <a:buNone/>
              <a:defRPr sz="7800" b="1"/>
            </a:lvl4pPr>
            <a:lvl5pPr marL="8933139" indent="0">
              <a:buNone/>
              <a:defRPr sz="7800" b="1"/>
            </a:lvl5pPr>
            <a:lvl6pPr marL="11166424" indent="0">
              <a:buNone/>
              <a:defRPr sz="7800" b="1"/>
            </a:lvl6pPr>
            <a:lvl7pPr marL="13399709" indent="0">
              <a:buNone/>
              <a:defRPr sz="7800" b="1"/>
            </a:lvl7pPr>
            <a:lvl8pPr marL="15632994" indent="0">
              <a:buNone/>
              <a:defRPr sz="7800" b="1"/>
            </a:lvl8pPr>
            <a:lvl9pPr marL="17866279" indent="0">
              <a:buNone/>
              <a:defRPr sz="78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4403614" y="15985334"/>
            <a:ext cx="12533010" cy="29041967"/>
          </a:xfrm>
        </p:spPr>
        <p:txBody>
          <a:bodyPr/>
          <a:lstStyle>
            <a:lvl1pPr>
              <a:defRPr sz="11700"/>
            </a:lvl1pPr>
            <a:lvl2pPr>
              <a:defRPr sz="9800"/>
            </a:lvl2pPr>
            <a:lvl3pPr>
              <a:defRPr sz="88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7720" y="2006921"/>
            <a:ext cx="9328383" cy="8541067"/>
          </a:xfrm>
        </p:spPr>
        <p:txBody>
          <a:bodyPr anchor="b"/>
          <a:lstStyle>
            <a:lvl1pPr algn="l">
              <a:defRPr sz="9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85759" y="2006922"/>
            <a:ext cx="15850864" cy="43020384"/>
          </a:xfrm>
        </p:spPr>
        <p:txBody>
          <a:bodyPr/>
          <a:lstStyle>
            <a:lvl1pPr>
              <a:defRPr sz="15600"/>
            </a:lvl1pPr>
            <a:lvl2pPr>
              <a:defRPr sz="13700"/>
            </a:lvl2pPr>
            <a:lvl3pPr>
              <a:defRPr sz="117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17720" y="10547990"/>
            <a:ext cx="9328383" cy="34479317"/>
          </a:xfrm>
        </p:spPr>
        <p:txBody>
          <a:bodyPr/>
          <a:lstStyle>
            <a:lvl1pPr marL="0" indent="0">
              <a:buNone/>
              <a:defRPr sz="6800"/>
            </a:lvl1pPr>
            <a:lvl2pPr marL="2233285" indent="0">
              <a:buNone/>
              <a:defRPr sz="5900"/>
            </a:lvl2pPr>
            <a:lvl3pPr marL="4466570" indent="0">
              <a:buNone/>
              <a:defRPr sz="4900"/>
            </a:lvl3pPr>
            <a:lvl4pPr marL="6699855" indent="0">
              <a:buNone/>
              <a:defRPr sz="4400"/>
            </a:lvl4pPr>
            <a:lvl5pPr marL="8933139" indent="0">
              <a:buNone/>
              <a:defRPr sz="4400"/>
            </a:lvl5pPr>
            <a:lvl6pPr marL="11166424" indent="0">
              <a:buNone/>
              <a:defRPr sz="4400"/>
            </a:lvl6pPr>
            <a:lvl7pPr marL="13399709" indent="0">
              <a:buNone/>
              <a:defRPr sz="4400"/>
            </a:lvl7pPr>
            <a:lvl8pPr marL="15632994" indent="0">
              <a:buNone/>
              <a:defRPr sz="4400"/>
            </a:lvl8pPr>
            <a:lvl9pPr marL="17866279" indent="0">
              <a:buNone/>
              <a:defRPr sz="4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7653" y="35284415"/>
            <a:ext cx="17012603" cy="4165528"/>
          </a:xfrm>
        </p:spPr>
        <p:txBody>
          <a:bodyPr anchor="b"/>
          <a:lstStyle>
            <a:lvl1pPr algn="l">
              <a:defRPr sz="9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557653" y="4503898"/>
            <a:ext cx="17012603" cy="30243780"/>
          </a:xfrm>
        </p:spPr>
        <p:txBody>
          <a:bodyPr/>
          <a:lstStyle>
            <a:lvl1pPr marL="0" indent="0">
              <a:buNone/>
              <a:defRPr sz="15600"/>
            </a:lvl1pPr>
            <a:lvl2pPr marL="2233285" indent="0">
              <a:buNone/>
              <a:defRPr sz="13700"/>
            </a:lvl2pPr>
            <a:lvl3pPr marL="4466570" indent="0">
              <a:buNone/>
              <a:defRPr sz="11700"/>
            </a:lvl3pPr>
            <a:lvl4pPr marL="6699855" indent="0">
              <a:buNone/>
              <a:defRPr sz="9800"/>
            </a:lvl4pPr>
            <a:lvl5pPr marL="8933139" indent="0">
              <a:buNone/>
              <a:defRPr sz="9800"/>
            </a:lvl5pPr>
            <a:lvl6pPr marL="11166424" indent="0">
              <a:buNone/>
              <a:defRPr sz="9800"/>
            </a:lvl6pPr>
            <a:lvl7pPr marL="13399709" indent="0">
              <a:buNone/>
              <a:defRPr sz="9800"/>
            </a:lvl7pPr>
            <a:lvl8pPr marL="15632994" indent="0">
              <a:buNone/>
              <a:defRPr sz="9800"/>
            </a:lvl8pPr>
            <a:lvl9pPr marL="17866279" indent="0">
              <a:buNone/>
              <a:defRPr sz="98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557653" y="39449940"/>
            <a:ext cx="17012603" cy="5915735"/>
          </a:xfrm>
        </p:spPr>
        <p:txBody>
          <a:bodyPr/>
          <a:lstStyle>
            <a:lvl1pPr marL="0" indent="0">
              <a:buNone/>
              <a:defRPr sz="6800"/>
            </a:lvl1pPr>
            <a:lvl2pPr marL="2233285" indent="0">
              <a:buNone/>
              <a:defRPr sz="5900"/>
            </a:lvl2pPr>
            <a:lvl3pPr marL="4466570" indent="0">
              <a:buNone/>
              <a:defRPr sz="4900"/>
            </a:lvl3pPr>
            <a:lvl4pPr marL="6699855" indent="0">
              <a:buNone/>
              <a:defRPr sz="4400"/>
            </a:lvl4pPr>
            <a:lvl5pPr marL="8933139" indent="0">
              <a:buNone/>
              <a:defRPr sz="4400"/>
            </a:lvl5pPr>
            <a:lvl6pPr marL="11166424" indent="0">
              <a:buNone/>
              <a:defRPr sz="4400"/>
            </a:lvl6pPr>
            <a:lvl7pPr marL="13399709" indent="0">
              <a:buNone/>
              <a:defRPr sz="4400"/>
            </a:lvl7pPr>
            <a:lvl8pPr marL="15632994" indent="0">
              <a:buNone/>
              <a:defRPr sz="4400"/>
            </a:lvl8pPr>
            <a:lvl9pPr marL="17866279" indent="0">
              <a:buNone/>
              <a:defRPr sz="4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17718" y="2018595"/>
            <a:ext cx="25518904" cy="8401050"/>
          </a:xfrm>
          <a:prstGeom prst="rect">
            <a:avLst/>
          </a:prstGeom>
        </p:spPr>
        <p:txBody>
          <a:bodyPr vert="horz" lIns="446657" tIns="223328" rIns="446657" bIns="22332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17718" y="11761483"/>
            <a:ext cx="25518904" cy="33265825"/>
          </a:xfrm>
          <a:prstGeom prst="rect">
            <a:avLst/>
          </a:prstGeom>
        </p:spPr>
        <p:txBody>
          <a:bodyPr vert="horz" lIns="446657" tIns="223328" rIns="446657" bIns="223328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417717" y="46719182"/>
            <a:ext cx="6616012" cy="2683669"/>
          </a:xfrm>
          <a:prstGeom prst="rect">
            <a:avLst/>
          </a:prstGeom>
        </p:spPr>
        <p:txBody>
          <a:bodyPr vert="horz" lIns="446657" tIns="223328" rIns="446657" bIns="223328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C2506-7005-44CA-9F33-0FE17EEC7B88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687732" y="46719182"/>
            <a:ext cx="8978874" cy="2683669"/>
          </a:xfrm>
          <a:prstGeom prst="rect">
            <a:avLst/>
          </a:prstGeom>
        </p:spPr>
        <p:txBody>
          <a:bodyPr vert="horz" lIns="446657" tIns="223328" rIns="446657" bIns="223328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0320609" y="46719182"/>
            <a:ext cx="6616012" cy="2683669"/>
          </a:xfrm>
          <a:prstGeom prst="rect">
            <a:avLst/>
          </a:prstGeom>
        </p:spPr>
        <p:txBody>
          <a:bodyPr vert="horz" lIns="446657" tIns="223328" rIns="446657" bIns="223328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31A05-9BCB-4D3F-AE0B-08E8A894F84B}" type="slidenum">
              <a:rPr lang="de-DE" smtClean="0"/>
              <a:pPr/>
              <a:t>‹N°›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66570" rtl="0" eaLnBrk="1" latinLnBrk="0" hangingPunct="1">
        <a:spcBef>
          <a:spcPct val="0"/>
        </a:spcBef>
        <a:buNone/>
        <a:defRPr sz="2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4964" indent="-1674964" algn="l" defTabSz="4466570" rtl="0" eaLnBrk="1" latinLnBrk="0" hangingPunct="1">
        <a:spcBef>
          <a:spcPct val="20000"/>
        </a:spcBef>
        <a:buFont typeface="Arial" pitchFamily="34" charset="0"/>
        <a:buChar char="•"/>
        <a:defRPr sz="15600" kern="1200">
          <a:solidFill>
            <a:schemeClr val="tx1"/>
          </a:solidFill>
          <a:latin typeface="+mn-lt"/>
          <a:ea typeface="+mn-ea"/>
          <a:cs typeface="+mn-cs"/>
        </a:defRPr>
      </a:lvl1pPr>
      <a:lvl2pPr marL="3629088" indent="-1395803" algn="l" defTabSz="4466570" rtl="0" eaLnBrk="1" latinLnBrk="0" hangingPunct="1">
        <a:spcBef>
          <a:spcPct val="20000"/>
        </a:spcBef>
        <a:buFont typeface="Arial" pitchFamily="34" charset="0"/>
        <a:buChar char="–"/>
        <a:defRPr sz="137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12" indent="-1116642" algn="l" defTabSz="4466570" rtl="0" eaLnBrk="1" latinLnBrk="0" hangingPunct="1">
        <a:spcBef>
          <a:spcPct val="20000"/>
        </a:spcBef>
        <a:buFont typeface="Arial" pitchFamily="34" charset="0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3pPr>
      <a:lvl4pPr marL="7816497" indent="-1116642" algn="l" defTabSz="4466570" rtl="0" eaLnBrk="1" latinLnBrk="0" hangingPunct="1">
        <a:spcBef>
          <a:spcPct val="20000"/>
        </a:spcBef>
        <a:buFont typeface="Arial" pitchFamily="34" charset="0"/>
        <a:buChar char="–"/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9782" indent="-1116642" algn="l" defTabSz="4466570" rtl="0" eaLnBrk="1" latinLnBrk="0" hangingPunct="1">
        <a:spcBef>
          <a:spcPct val="20000"/>
        </a:spcBef>
        <a:buFont typeface="Arial" pitchFamily="34" charset="0"/>
        <a:buChar char="»"/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283067" indent="-1116642" algn="l" defTabSz="4466570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4516351" indent="-1116642" algn="l" defTabSz="4466570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6749636" indent="-1116642" algn="l" defTabSz="4466570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18982921" indent="-1116642" algn="l" defTabSz="4466570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233285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4466570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6699855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33139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166424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399709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632994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866279" algn="l" defTabSz="4466570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Larissa-Design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Jan Günther</dc:creator>
  <cp:lastModifiedBy>Jafari Paris (HOS36746)</cp:lastModifiedBy>
  <cp:revision>44</cp:revision>
  <dcterms:created xsi:type="dcterms:W3CDTF">2015-08-03T12:36:35Z</dcterms:created>
  <dcterms:modified xsi:type="dcterms:W3CDTF">2016-03-01T16:32:05Z</dcterms:modified>
</cp:coreProperties>
</file>